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66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5755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0991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0334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38187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117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296825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7693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97219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89881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7643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18017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F4C4AA7-6EAC-4FC9-AD36-6AB78C17DC04}" type="datetimeFigureOut">
              <a:rPr lang="id-ID" smtClean="0"/>
              <a:t>05/04/2021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890C249E-3132-47B4-8948-9A3B5A7AD5AF}" type="slidenum">
              <a:rPr lang="id-ID" smtClean="0"/>
              <a:t>‹#›</a:t>
            </a:fld>
            <a:endParaRPr lang="id-ID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2953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dirty="0" smtClean="0"/>
              <a:t>Intermediate Frontend</a:t>
            </a:r>
            <a:endParaRPr lang="id-ID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id-ID" sz="4000" b="1" cap="none" dirty="0" smtClean="0">
                <a:solidFill>
                  <a:schemeClr val="accent2">
                    <a:lumMod val="50000"/>
                  </a:schemeClr>
                </a:solidFill>
              </a:rPr>
              <a:t>Nevalen Aginda </a:t>
            </a:r>
            <a:r>
              <a:rPr lang="id-ID" sz="4000" b="1" cap="none" dirty="0" smtClean="0">
                <a:solidFill>
                  <a:schemeClr val="accent2">
                    <a:lumMod val="50000"/>
                  </a:schemeClr>
                </a:solidFill>
              </a:rPr>
              <a:t>Prasetyo</a:t>
            </a:r>
            <a:endParaRPr lang="id-ID" sz="4000" b="1" cap="none" dirty="0" smtClean="0">
              <a:solidFill>
                <a:schemeClr val="accent2">
                  <a:lumMod val="50000"/>
                </a:schemeClr>
              </a:solidFill>
            </a:endParaRPr>
          </a:p>
          <a:p>
            <a:r>
              <a:rPr lang="id-ID" b="1" dirty="0" smtClean="0">
                <a:solidFill>
                  <a:schemeClr val="accent2">
                    <a:lumMod val="50000"/>
                  </a:schemeClr>
                </a:solidFill>
              </a:rPr>
              <a:t>Arkdaemy bootcamp week 7</a:t>
            </a:r>
            <a:endParaRPr lang="id-ID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943" y="254890"/>
            <a:ext cx="2814622" cy="1329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078" y="-15959"/>
            <a:ext cx="3608468" cy="1804234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d-ID" dirty="0" smtClean="0"/>
          </a:p>
          <a:p>
            <a:pPr algn="just"/>
            <a:r>
              <a:rPr lang="id-ID" dirty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Merupakan library yang digunakan untuk mengelola state di </a:t>
            </a:r>
            <a:r>
              <a:rPr lang="id-ID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aplikasi.</a:t>
            </a:r>
          </a:p>
          <a:p>
            <a:pPr algn="just"/>
            <a:r>
              <a:rPr lang="id-ID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Redux terdiri dari 3 bagian:</a:t>
            </a:r>
            <a:endParaRPr lang="id-ID" dirty="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nb-NO" b="1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Store</a:t>
            </a:r>
            <a:r>
              <a:rPr lang="nb-NO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nb-NO" dirty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merupakan tempat untuk menyimpan data di </a:t>
            </a:r>
            <a:r>
              <a:rPr lang="nb-NO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redux</a:t>
            </a:r>
            <a:r>
              <a:rPr lang="id-ID" dirty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;</a:t>
            </a:r>
            <a:endParaRPr lang="nb-NO" dirty="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id-ID" b="1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Action </a:t>
            </a:r>
            <a:r>
              <a:rPr lang="id-ID" b="1" dirty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Creator</a:t>
            </a:r>
            <a:r>
              <a:rPr lang="id-ID" dirty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 merupakan sebuah fungsi yang mengembalikan </a:t>
            </a:r>
            <a:r>
              <a:rPr lang="id-ID" b="1" dirty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action</a:t>
            </a:r>
            <a:r>
              <a:rPr lang="id-ID" dirty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, objek dengan tujuan untuk menginformasikan apa yang harus dilakukan </a:t>
            </a:r>
            <a:r>
              <a:rPr lang="id-ID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reducer;</a:t>
            </a:r>
            <a:endParaRPr lang="id-ID" dirty="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id-ID" b="1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Reducer</a:t>
            </a:r>
            <a:r>
              <a:rPr lang="id-ID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id-ID" dirty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pada dasarnya adalah pengaplikasian dari action yang mengembalikan state berikutnya ke dalam store setelah men-dispatch sebuah </a:t>
            </a:r>
            <a:r>
              <a:rPr lang="id-ID" dirty="0" smtClean="0">
                <a:solidFill>
                  <a:srgbClr val="616161"/>
                </a:solidFill>
                <a:latin typeface="Proxima Nova"/>
                <a:ea typeface="Proxima Nova"/>
                <a:cs typeface="Proxima Nova"/>
                <a:sym typeface="Proxima Nova"/>
              </a:rPr>
              <a:t>action.</a:t>
            </a:r>
            <a:endParaRPr lang="id-ID" dirty="0">
              <a:solidFill>
                <a:srgbClr val="61616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endParaRPr lang="id-ID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097280" y="280058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6600" b="1" dirty="0" smtClean="0"/>
              <a:t>Redux</a:t>
            </a:r>
            <a:endParaRPr lang="id-ID" sz="6600" b="1" dirty="0"/>
          </a:p>
        </p:txBody>
      </p:sp>
    </p:spTree>
    <p:extLst>
      <p:ext uri="{BB962C8B-B14F-4D97-AF65-F5344CB8AC3E}">
        <p14:creationId xmlns:p14="http://schemas.microsoft.com/office/powerpoint/2010/main" val="1665350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sz="6000" b="1" dirty="0" smtClean="0"/>
              <a:t>Visualisasi Workflow Redux</a:t>
            </a:r>
            <a:endParaRPr lang="id-ID" sz="6000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149" y="1924334"/>
            <a:ext cx="5732661" cy="4112522"/>
          </a:xfrm>
        </p:spPr>
      </p:pic>
    </p:spTree>
    <p:extLst>
      <p:ext uri="{BB962C8B-B14F-4D97-AF65-F5344CB8AC3E}">
        <p14:creationId xmlns:p14="http://schemas.microsoft.com/office/powerpoint/2010/main" val="241161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b="1" dirty="0" smtClean="0"/>
              <a:t>Higher Order Component (HOC)</a:t>
            </a:r>
            <a:endParaRPr lang="id-ID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algn="just"/>
            <a:endParaRPr lang="id-ID" dirty="0" smtClean="0"/>
          </a:p>
          <a:p>
            <a:pPr algn="just"/>
            <a:r>
              <a:rPr lang="id-ID" dirty="0" smtClean="0"/>
              <a:t>Higher-order </a:t>
            </a:r>
            <a:r>
              <a:rPr lang="id-ID" dirty="0"/>
              <a:t>component (HOC) merupakan teknik lanjutan dalam React untuk menggunakan kembali logika komponen. HOCs sendiri bukan merupakan bagian dari API React. Hal tersebut merupakan pola yang muncul dari sifat komposisi React.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49586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723331"/>
            <a:ext cx="10058400" cy="5145763"/>
          </a:xfrm>
        </p:spPr>
        <p:txBody>
          <a:bodyPr anchor="ctr">
            <a:normAutofit/>
          </a:bodyPr>
          <a:lstStyle/>
          <a:p>
            <a:pPr algn="ctr"/>
            <a:r>
              <a:rPr lang="id-ID" sz="5400" b="1" dirty="0" smtClean="0"/>
              <a:t>DEMO APLIKASI</a:t>
            </a:r>
            <a:endParaRPr lang="id-ID" sz="5400" b="1" dirty="0"/>
          </a:p>
        </p:txBody>
      </p:sp>
    </p:spTree>
    <p:extLst>
      <p:ext uri="{BB962C8B-B14F-4D97-AF65-F5344CB8AC3E}">
        <p14:creationId xmlns:p14="http://schemas.microsoft.com/office/powerpoint/2010/main" val="2860371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928048"/>
            <a:ext cx="10058400" cy="4941046"/>
          </a:xfrm>
        </p:spPr>
        <p:txBody>
          <a:bodyPr anchor="ctr">
            <a:normAutofit/>
          </a:bodyPr>
          <a:lstStyle/>
          <a:p>
            <a:pPr algn="ctr"/>
            <a:r>
              <a:rPr lang="id-ID" sz="5400" b="1" dirty="0" smtClean="0"/>
              <a:t>TERIMAKASIH</a:t>
            </a:r>
            <a:endParaRPr lang="id-ID" sz="5400" b="1" dirty="0"/>
          </a:p>
        </p:txBody>
      </p:sp>
    </p:spTree>
    <p:extLst>
      <p:ext uri="{BB962C8B-B14F-4D97-AF65-F5344CB8AC3E}">
        <p14:creationId xmlns:p14="http://schemas.microsoft.com/office/powerpoint/2010/main" val="1910924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68</TotalTime>
  <Words>123</Words>
  <Application>Microsoft Office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Proxima Nova</vt:lpstr>
      <vt:lpstr>Retrospect</vt:lpstr>
      <vt:lpstr>Intermediate Frontend</vt:lpstr>
      <vt:lpstr>PowerPoint Presentation</vt:lpstr>
      <vt:lpstr>Visualisasi Workflow Redux</vt:lpstr>
      <vt:lpstr>Higher Order Component (HOC)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Intermediate Frontend</dc:title>
  <dc:creator>Windows User</dc:creator>
  <cp:lastModifiedBy>Windows User</cp:lastModifiedBy>
  <cp:revision>12</cp:revision>
  <dcterms:created xsi:type="dcterms:W3CDTF">2021-04-04T07:38:03Z</dcterms:created>
  <dcterms:modified xsi:type="dcterms:W3CDTF">2021-04-05T02:18:51Z</dcterms:modified>
</cp:coreProperties>
</file>

<file path=docProps/thumbnail.jpeg>
</file>